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80" r:id="rId33"/>
    <p:sldId id="281" r:id="rId34"/>
    <p:sldId id="275" r:id="rId35"/>
    <p:sldId id="276" r:id="rId36"/>
    <p:sldId id="277" r:id="rId37"/>
    <p:sldId id="278" r:id="rId38"/>
    <p:sldId id="279" r:id="rId39"/>
    <p:sldId id="282" r:id="rId40"/>
    <p:sldId id="283" r:id="rId4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D2"/>
    <a:srgbClr val="FFE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D23493-C142-4246-8747-D4FC43B21277}" v="11" dt="2024-02-28T23:18:00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78" autoAdjust="0"/>
    <p:restoredTop sz="94694"/>
  </p:normalViewPr>
  <p:slideViewPr>
    <p:cSldViewPr>
      <p:cViewPr varScale="1">
        <p:scale>
          <a:sx n="42" d="100"/>
          <a:sy n="42" d="100"/>
        </p:scale>
        <p:origin x="43" y="19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min Park" userId="e30035bd9fffd35e" providerId="LiveId" clId="{DED23493-C142-4246-8747-D4FC43B21277}"/>
    <pc:docChg chg="custSel modSld sldOrd">
      <pc:chgData name="Jimin Park" userId="e30035bd9fffd35e" providerId="LiveId" clId="{DED23493-C142-4246-8747-D4FC43B21277}" dt="2024-02-28T23:19:08.481" v="34" actId="1038"/>
      <pc:docMkLst>
        <pc:docMk/>
      </pc:docMkLst>
      <pc:sldChg chg="addSp delSp modSp mod">
        <pc:chgData name="Jimin Park" userId="e30035bd9fffd35e" providerId="LiveId" clId="{DED23493-C142-4246-8747-D4FC43B21277}" dt="2024-02-28T23:19:08.481" v="34" actId="1038"/>
        <pc:sldMkLst>
          <pc:docMk/>
          <pc:sldMk cId="0" sldId="264"/>
        </pc:sldMkLst>
        <pc:grpChg chg="mod">
          <ac:chgData name="Jimin Park" userId="e30035bd9fffd35e" providerId="LiveId" clId="{DED23493-C142-4246-8747-D4FC43B21277}" dt="2024-02-28T23:18:48.640" v="31" actId="1076"/>
          <ac:grpSpMkLst>
            <pc:docMk/>
            <pc:sldMk cId="0" sldId="264"/>
            <ac:grpSpMk id="1002" creationId="{00000000-0000-0000-0000-000000000000}"/>
          </ac:grpSpMkLst>
        </pc:grpChg>
        <pc:grpChg chg="mod">
          <ac:chgData name="Jimin Park" userId="e30035bd9fffd35e" providerId="LiveId" clId="{DED23493-C142-4246-8747-D4FC43B21277}" dt="2024-02-28T23:18:47.608" v="30" actId="1076"/>
          <ac:grpSpMkLst>
            <pc:docMk/>
            <pc:sldMk cId="0" sldId="264"/>
            <ac:grpSpMk id="1008" creationId="{00000000-0000-0000-0000-000000000000}"/>
          </ac:grpSpMkLst>
        </pc:grpChg>
        <pc:grpChg chg="mod">
          <ac:chgData name="Jimin Park" userId="e30035bd9fffd35e" providerId="LiveId" clId="{DED23493-C142-4246-8747-D4FC43B21277}" dt="2024-02-28T23:18:47.608" v="30" actId="1076"/>
          <ac:grpSpMkLst>
            <pc:docMk/>
            <pc:sldMk cId="0" sldId="264"/>
            <ac:grpSpMk id="1009" creationId="{00000000-0000-0000-0000-000000000000}"/>
          </ac:grpSpMkLst>
        </pc:grpChg>
        <pc:grpChg chg="mod">
          <ac:chgData name="Jimin Park" userId="e30035bd9fffd35e" providerId="LiveId" clId="{DED23493-C142-4246-8747-D4FC43B21277}" dt="2024-02-28T23:19:08.481" v="34" actId="1038"/>
          <ac:grpSpMkLst>
            <pc:docMk/>
            <pc:sldMk cId="0" sldId="264"/>
            <ac:grpSpMk id="1010" creationId="{00000000-0000-0000-0000-000000000000}"/>
          </ac:grpSpMkLst>
        </pc:grpChg>
        <pc:grpChg chg="mod">
          <ac:chgData name="Jimin Park" userId="e30035bd9fffd35e" providerId="LiveId" clId="{DED23493-C142-4246-8747-D4FC43B21277}" dt="2024-02-28T23:19:08.481" v="34" actId="1038"/>
          <ac:grpSpMkLst>
            <pc:docMk/>
            <pc:sldMk cId="0" sldId="264"/>
            <ac:grpSpMk id="1011" creationId="{00000000-0000-0000-0000-000000000000}"/>
          </ac:grpSpMkLst>
        </pc:grpChg>
        <pc:grpChg chg="del">
          <ac:chgData name="Jimin Park" userId="e30035bd9fffd35e" providerId="LiveId" clId="{DED23493-C142-4246-8747-D4FC43B21277}" dt="2024-02-28T23:18:12.625" v="20" actId="478"/>
          <ac:grpSpMkLst>
            <pc:docMk/>
            <pc:sldMk cId="0" sldId="264"/>
            <ac:grpSpMk id="1012" creationId="{00000000-0000-0000-0000-000000000000}"/>
          </ac:grpSpMkLst>
        </pc:grpChg>
        <pc:grpChg chg="del">
          <ac:chgData name="Jimin Park" userId="e30035bd9fffd35e" providerId="LiveId" clId="{DED23493-C142-4246-8747-D4FC43B21277}" dt="2024-02-28T23:18:14.730" v="21" actId="478"/>
          <ac:grpSpMkLst>
            <pc:docMk/>
            <pc:sldMk cId="0" sldId="264"/>
            <ac:grpSpMk id="1013" creationId="{00000000-0000-0000-0000-000000000000}"/>
          </ac:grpSpMkLst>
        </pc:grpChg>
        <pc:picChg chg="add del mod">
          <ac:chgData name="Jimin Park" userId="e30035bd9fffd35e" providerId="LiveId" clId="{DED23493-C142-4246-8747-D4FC43B21277}" dt="2024-02-28T23:18:12.625" v="20" actId="478"/>
          <ac:picMkLst>
            <pc:docMk/>
            <pc:sldMk cId="0" sldId="264"/>
            <ac:picMk id="2" creationId="{2FABC2DA-9B50-9A70-4163-65F4EC2B3D52}"/>
          </ac:picMkLst>
        </pc:picChg>
        <pc:picChg chg="add mod">
          <ac:chgData name="Jimin Park" userId="e30035bd9fffd35e" providerId="LiveId" clId="{DED23493-C142-4246-8747-D4FC43B21277}" dt="2024-02-28T23:19:08.481" v="34" actId="1038"/>
          <ac:picMkLst>
            <pc:docMk/>
            <pc:sldMk cId="0" sldId="264"/>
            <ac:picMk id="4" creationId="{7BE10E48-DEA5-DDEB-0B3B-0D730BFCD4F5}"/>
          </ac:picMkLst>
        </pc:picChg>
        <pc:picChg chg="mod">
          <ac:chgData name="Jimin Park" userId="e30035bd9fffd35e" providerId="LiveId" clId="{DED23493-C142-4246-8747-D4FC43B21277}" dt="2024-02-28T23:18:47.608" v="30" actId="1076"/>
          <ac:picMkLst>
            <pc:docMk/>
            <pc:sldMk cId="0" sldId="264"/>
            <ac:picMk id="31" creationId="{00000000-0000-0000-0000-000000000000}"/>
          </ac:picMkLst>
        </pc:picChg>
        <pc:picChg chg="del">
          <ac:chgData name="Jimin Park" userId="e30035bd9fffd35e" providerId="LiveId" clId="{DED23493-C142-4246-8747-D4FC43B21277}" dt="2024-02-28T23:18:22.259" v="23" actId="478"/>
          <ac:picMkLst>
            <pc:docMk/>
            <pc:sldMk cId="0" sldId="264"/>
            <ac:picMk id="38" creationId="{00000000-0000-0000-0000-000000000000}"/>
          </ac:picMkLst>
        </pc:picChg>
        <pc:picChg chg="del">
          <ac:chgData name="Jimin Park" userId="e30035bd9fffd35e" providerId="LiveId" clId="{DED23493-C142-4246-8747-D4FC43B21277}" dt="2024-02-28T23:18:06.968" v="19" actId="478"/>
          <ac:picMkLst>
            <pc:docMk/>
            <pc:sldMk cId="0" sldId="264"/>
            <ac:picMk id="45" creationId="{00000000-0000-0000-0000-000000000000}"/>
          </ac:picMkLst>
        </pc:picChg>
      </pc:sldChg>
      <pc:sldChg chg="addSp modSp mod">
        <pc:chgData name="Jimin Park" userId="e30035bd9fffd35e" providerId="LiveId" clId="{DED23493-C142-4246-8747-D4FC43B21277}" dt="2024-02-28T23:16:00.437" v="11" actId="1035"/>
        <pc:sldMkLst>
          <pc:docMk/>
          <pc:sldMk cId="0" sldId="274"/>
        </pc:sldMkLst>
        <pc:spChg chg="add mod">
          <ac:chgData name="Jimin Park" userId="e30035bd9fffd35e" providerId="LiveId" clId="{DED23493-C142-4246-8747-D4FC43B21277}" dt="2024-02-28T23:16:00.437" v="11" actId="1035"/>
          <ac:spMkLst>
            <pc:docMk/>
            <pc:sldMk cId="0" sldId="274"/>
            <ac:spMk id="2" creationId="{FEB80ED7-4CCE-3895-5350-6245E34B5EBF}"/>
          </ac:spMkLst>
        </pc:spChg>
      </pc:sldChg>
      <pc:sldChg chg="addSp delSp modSp mod ord">
        <pc:chgData name="Jimin Park" userId="e30035bd9fffd35e" providerId="LiveId" clId="{DED23493-C142-4246-8747-D4FC43B21277}" dt="2024-02-28T23:16:55.786" v="13"/>
        <pc:sldMkLst>
          <pc:docMk/>
          <pc:sldMk cId="0" sldId="280"/>
        </pc:sldMkLst>
        <pc:picChg chg="add mod">
          <ac:chgData name="Jimin Park" userId="e30035bd9fffd35e" providerId="LiveId" clId="{DED23493-C142-4246-8747-D4FC43B21277}" dt="2024-02-28T23:16:55.786" v="13"/>
          <ac:picMkLst>
            <pc:docMk/>
            <pc:sldMk cId="0" sldId="280"/>
            <ac:picMk id="2" creationId="{9F5ED715-D002-BE25-754F-176985E32679}"/>
          </ac:picMkLst>
        </pc:picChg>
        <pc:picChg chg="del">
          <ac:chgData name="Jimin Park" userId="e30035bd9fffd35e" providerId="LiveId" clId="{DED23493-C142-4246-8747-D4FC43B21277}" dt="2024-02-28T23:16:52.466" v="12" actId="478"/>
          <ac:picMkLst>
            <pc:docMk/>
            <pc:sldMk cId="0" sldId="280"/>
            <ac:picMk id="17" creationId="{00000000-0000-0000-0000-000000000000}"/>
          </ac:picMkLst>
        </pc:picChg>
      </pc:sldChg>
      <pc:sldChg chg="ord">
        <pc:chgData name="Jimin Park" userId="e30035bd9fffd35e" providerId="LiveId" clId="{DED23493-C142-4246-8747-D4FC43B21277}" dt="2024-02-28T23:15:21.576" v="1"/>
        <pc:sldMkLst>
          <pc:docMk/>
          <pc:sldMk cId="0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png"/><Relationship Id="rId3" Type="http://schemas.openxmlformats.org/officeDocument/2006/relationships/image" Target="../media/image16.png"/><Relationship Id="rId7" Type="http://schemas.openxmlformats.org/officeDocument/2006/relationships/image" Target="../media/image70.png"/><Relationship Id="rId12" Type="http://schemas.openxmlformats.org/officeDocument/2006/relationships/image" Target="../media/image7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2.png"/><Relationship Id="rId5" Type="http://schemas.openxmlformats.org/officeDocument/2006/relationships/image" Target="../media/image60.png"/><Relationship Id="rId10" Type="http://schemas.openxmlformats.org/officeDocument/2006/relationships/image" Target="../media/image32.png"/><Relationship Id="rId4" Type="http://schemas.openxmlformats.org/officeDocument/2006/relationships/image" Target="../media/image68.pn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77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0.png"/><Relationship Id="rId9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8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82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83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84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7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8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60.png"/><Relationship Id="rId9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6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7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8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9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990" y="258106"/>
            <a:ext cx="18447694" cy="10131096"/>
            <a:chOff x="-80990" y="258106"/>
            <a:chExt cx="18447694" cy="10131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990" y="258106"/>
              <a:ext cx="18447694" cy="101310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0683" y="5715277"/>
            <a:ext cx="7073661" cy="28571"/>
            <a:chOff x="1950683" y="5715277"/>
            <a:chExt cx="70736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683" y="5715277"/>
              <a:ext cx="70736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61370" y="5715277"/>
            <a:ext cx="7073661" cy="28571"/>
            <a:chOff x="9261370" y="5715277"/>
            <a:chExt cx="707366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1370" y="5715277"/>
              <a:ext cx="707366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50683" y="6939124"/>
            <a:ext cx="7073661" cy="28571"/>
            <a:chOff x="1950683" y="6939124"/>
            <a:chExt cx="707366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683" y="6939124"/>
              <a:ext cx="7073661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61370" y="6939124"/>
            <a:ext cx="7073661" cy="28571"/>
            <a:chOff x="9261370" y="6939124"/>
            <a:chExt cx="70736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1370" y="6939124"/>
              <a:ext cx="707366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0683" y="7410225"/>
            <a:ext cx="14384347" cy="629959"/>
            <a:chOff x="1950683" y="7410225"/>
            <a:chExt cx="14384347" cy="6299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0683" y="7410225"/>
              <a:ext cx="14384347" cy="6299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55343" y="4720510"/>
            <a:ext cx="476190" cy="1015287"/>
            <a:chOff x="12655343" y="4720510"/>
            <a:chExt cx="476190" cy="10152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55343" y="4720510"/>
              <a:ext cx="476190" cy="10152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62275" y="4323864"/>
            <a:ext cx="476190" cy="1411933"/>
            <a:chOff x="13362275" y="4323864"/>
            <a:chExt cx="476190" cy="14119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2275" y="4323864"/>
              <a:ext cx="476190" cy="14119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69207" y="3898912"/>
            <a:ext cx="476190" cy="1836885"/>
            <a:chOff x="14069207" y="3898912"/>
            <a:chExt cx="476190" cy="183688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69207" y="3898912"/>
              <a:ext cx="476190" cy="18368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76138" y="3475794"/>
            <a:ext cx="476190" cy="2260003"/>
            <a:chOff x="14776138" y="3475794"/>
            <a:chExt cx="476190" cy="22600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76138" y="3475794"/>
              <a:ext cx="476190" cy="226000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483070" y="2940147"/>
            <a:ext cx="476190" cy="2795651"/>
            <a:chOff x="15483070" y="2940147"/>
            <a:chExt cx="476190" cy="27956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83070" y="2940147"/>
              <a:ext cx="476190" cy="27956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266866" y="3220590"/>
            <a:ext cx="3749709" cy="243002"/>
            <a:chOff x="12266866" y="3220590"/>
            <a:chExt cx="3749709" cy="24300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920000">
              <a:off x="12266866" y="3220590"/>
              <a:ext cx="3749709" cy="24300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72917" y="2127288"/>
            <a:ext cx="7152067" cy="236441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3555" y="2471841"/>
            <a:ext cx="11577760" cy="423412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43390" y="5838818"/>
            <a:ext cx="6488298" cy="134409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400827" y="7475211"/>
            <a:ext cx="16956250" cy="60569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96933" y="5823580"/>
            <a:ext cx="6673051" cy="1377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5516" y="741516"/>
            <a:ext cx="15194682" cy="9183286"/>
            <a:chOff x="1545516" y="741516"/>
            <a:chExt cx="15194682" cy="9183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5516" y="741516"/>
              <a:ext cx="15194682" cy="9183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7250" y="237022"/>
            <a:ext cx="16251213" cy="9811670"/>
            <a:chOff x="1017250" y="237022"/>
            <a:chExt cx="16251213" cy="98116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7250" y="237022"/>
              <a:ext cx="16251213" cy="9811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3846" y="793760"/>
            <a:ext cx="15378022" cy="8698194"/>
            <a:chOff x="1453846" y="793760"/>
            <a:chExt cx="15378022" cy="86981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846" y="793760"/>
              <a:ext cx="15378022" cy="86981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4338" y="-7357"/>
            <a:ext cx="4777038" cy="10379080"/>
            <a:chOff x="6754338" y="-7357"/>
            <a:chExt cx="4777038" cy="10379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4338" y="-7357"/>
              <a:ext cx="4777038" cy="103790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16808" y="1786569"/>
            <a:ext cx="3085714" cy="2562099"/>
            <a:chOff x="3416808" y="1786569"/>
            <a:chExt cx="3085714" cy="25620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6808" y="1786569"/>
              <a:ext cx="3085714" cy="2562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53318" y="5259080"/>
            <a:ext cx="1885426" cy="1819193"/>
            <a:chOff x="3853318" y="5259080"/>
            <a:chExt cx="1885426" cy="18191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3318" y="5259080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24358" y="5870164"/>
            <a:ext cx="1885426" cy="1819193"/>
            <a:chOff x="1724358" y="5870164"/>
            <a:chExt cx="1885426" cy="18191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4358" y="5870164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221" y="3876637"/>
            <a:ext cx="1885426" cy="1819193"/>
            <a:chOff x="156221" y="3876637"/>
            <a:chExt cx="1885426" cy="18191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221" y="3876637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52932" y="3069897"/>
            <a:ext cx="1885426" cy="1819193"/>
            <a:chOff x="4552932" y="3069897"/>
            <a:chExt cx="1885426" cy="18191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2932" y="3069897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7602" y="2391931"/>
            <a:ext cx="1885426" cy="1819193"/>
            <a:chOff x="1447602" y="2391931"/>
            <a:chExt cx="1885426" cy="18191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602" y="2391931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2564" y="450510"/>
            <a:ext cx="1885426" cy="1819193"/>
            <a:chOff x="342564" y="450510"/>
            <a:chExt cx="1885426" cy="18191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564" y="450510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41646" y="1147847"/>
            <a:ext cx="1885426" cy="1819193"/>
            <a:chOff x="2041646" y="1147847"/>
            <a:chExt cx="1885426" cy="18191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646" y="1147847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09444" y="876661"/>
            <a:ext cx="1885426" cy="1819193"/>
            <a:chOff x="3209444" y="876661"/>
            <a:chExt cx="1885426" cy="18191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9444" y="876661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96031" y="876661"/>
            <a:ext cx="1885426" cy="1819193"/>
            <a:chOff x="4796031" y="876661"/>
            <a:chExt cx="1885426" cy="18191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6031" y="876661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628330" y="4883085"/>
            <a:ext cx="1885426" cy="1819193"/>
            <a:chOff x="2628330" y="4883085"/>
            <a:chExt cx="1885426" cy="1819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8330" y="4883085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5277" y="3876637"/>
            <a:ext cx="1885426" cy="1819193"/>
            <a:chOff x="1285277" y="3876637"/>
            <a:chExt cx="1885426" cy="181919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277" y="3876637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333028" y="2967040"/>
            <a:ext cx="1885426" cy="1819193"/>
            <a:chOff x="3333028" y="2967040"/>
            <a:chExt cx="1885426" cy="181919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3028" y="2967040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5422" y="553368"/>
            <a:ext cx="1885426" cy="1819193"/>
            <a:chOff x="445422" y="553368"/>
            <a:chExt cx="1885426" cy="181919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422" y="553368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0" y="6168676"/>
            <a:ext cx="1885426" cy="1819193"/>
            <a:chOff x="0" y="6168676"/>
            <a:chExt cx="1885426" cy="18191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168676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628330" y="6168676"/>
            <a:ext cx="1885426" cy="1819193"/>
            <a:chOff x="2628330" y="6168676"/>
            <a:chExt cx="1885426" cy="18191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28330" y="6168676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796031" y="6168676"/>
            <a:ext cx="1885426" cy="1819193"/>
            <a:chOff x="4796031" y="6168676"/>
            <a:chExt cx="1885426" cy="181919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96031" y="6168676"/>
              <a:ext cx="1885426" cy="181919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400306" y="4889090"/>
            <a:ext cx="2076104" cy="2003172"/>
            <a:chOff x="5400306" y="4889090"/>
            <a:chExt cx="2076104" cy="200317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306" y="4889090"/>
              <a:ext cx="2076104" cy="200317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927072" y="4757218"/>
            <a:ext cx="2076104" cy="2003172"/>
            <a:chOff x="3927072" y="4757218"/>
            <a:chExt cx="2076104" cy="2003172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7072" y="4757218"/>
              <a:ext cx="2076104" cy="200317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536479" y="3369672"/>
            <a:ext cx="3977322" cy="3546371"/>
            <a:chOff x="7536479" y="3369672"/>
            <a:chExt cx="3977322" cy="35463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6479" y="3369672"/>
              <a:ext cx="3977322" cy="35463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746247" y="2859940"/>
            <a:ext cx="6171429" cy="4179592"/>
            <a:chOff x="11746247" y="2859940"/>
            <a:chExt cx="6171429" cy="417959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46247" y="2859940"/>
              <a:ext cx="6171429" cy="4179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77901" y="2061650"/>
            <a:ext cx="8768653" cy="6162414"/>
            <a:chOff x="4777901" y="2061650"/>
            <a:chExt cx="8768653" cy="61624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7901" y="2061650"/>
              <a:ext cx="8768653" cy="61624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2082" y="7050824"/>
            <a:ext cx="1173304" cy="1173240"/>
            <a:chOff x="9782082" y="7050824"/>
            <a:chExt cx="1173304" cy="11732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82082" y="7050824"/>
              <a:ext cx="1173304" cy="11732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82082" y="8224064"/>
            <a:ext cx="2598976" cy="2293718"/>
            <a:chOff x="9782082" y="8224064"/>
            <a:chExt cx="2598976" cy="22937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2738" y="6857551"/>
              <a:ext cx="6803959" cy="6240301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721473" y="8586806"/>
              <a:ext cx="657447" cy="84274"/>
              <a:chOff x="11721473" y="8586806"/>
              <a:chExt cx="657447" cy="842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40000">
                <a:off x="11721473" y="8586806"/>
                <a:ext cx="657447" cy="842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906792" y="8571204"/>
              <a:ext cx="59755" cy="56240"/>
              <a:chOff x="9906792" y="8571204"/>
              <a:chExt cx="59755" cy="5624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06792" y="8571204"/>
                <a:ext cx="59755" cy="5624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479457" y="8604476"/>
              <a:ext cx="59755" cy="56240"/>
              <a:chOff x="10479457" y="8604476"/>
              <a:chExt cx="59755" cy="5624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479457" y="8604476"/>
                <a:ext cx="59755" cy="5624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013390" y="8525051"/>
              <a:ext cx="59755" cy="56240"/>
              <a:chOff x="11013390" y="8525051"/>
              <a:chExt cx="59755" cy="5624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013390" y="8525051"/>
                <a:ext cx="59755" cy="5624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491706" y="8899347"/>
              <a:ext cx="59755" cy="56240"/>
              <a:chOff x="11491706" y="8899347"/>
              <a:chExt cx="59755" cy="5624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491706" y="8899347"/>
                <a:ext cx="59755" cy="5624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994668" y="8224064"/>
              <a:ext cx="151302" cy="151302"/>
              <a:chOff x="9994668" y="8224064"/>
              <a:chExt cx="151302" cy="15130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994668" y="8224064"/>
                <a:ext cx="151302" cy="15130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622803" y="8224064"/>
              <a:ext cx="151302" cy="151302"/>
              <a:chOff x="10622803" y="8224064"/>
              <a:chExt cx="151302" cy="15130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622803" y="8224064"/>
                <a:ext cx="151302" cy="15130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263984" y="8224064"/>
              <a:ext cx="151302" cy="151302"/>
              <a:chOff x="11263984" y="8224064"/>
              <a:chExt cx="151302" cy="15130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63984" y="8224064"/>
                <a:ext cx="151302" cy="15130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19373" y="4751494"/>
            <a:ext cx="2968803" cy="1012984"/>
          </a:xfrm>
          <a:prstGeom prst="rect">
            <a:avLst/>
          </a:prstGeom>
        </p:spPr>
      </p:pic>
      <p:pic>
        <p:nvPicPr>
          <p:cNvPr id="5" name="무제_931A2085-960A-45FB-BFE3-CBE2CB81D5B7.mp4">
            <a:hlinkClick r:id="" action="ppaction://media"/>
            <a:extLst>
              <a:ext uri="{FF2B5EF4-FFF2-40B4-BE49-F238E27FC236}">
                <a16:creationId xmlns:a16="http://schemas.microsoft.com/office/drawing/2014/main" id="{BDA4D8FD-A706-4C05-98CF-3225ABFD21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8957" y="774348"/>
            <a:ext cx="11674428" cy="18734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3906" y="2245231"/>
            <a:ext cx="16190476" cy="28571"/>
            <a:chOff x="1083906" y="2245231"/>
            <a:chExt cx="16190476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906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9997" y="2980002"/>
            <a:ext cx="15601910" cy="5675195"/>
            <a:chOff x="1379997" y="2980002"/>
            <a:chExt cx="15601910" cy="56751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997" y="2980002"/>
              <a:ext cx="15601910" cy="567519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4691" y="748957"/>
            <a:ext cx="11758399" cy="1757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3906" y="2245231"/>
            <a:ext cx="16190476" cy="28571"/>
            <a:chOff x="1083906" y="2245231"/>
            <a:chExt cx="16190476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906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1808" y="2502374"/>
            <a:ext cx="16329717" cy="6658248"/>
            <a:chOff x="1001808" y="2502374"/>
            <a:chExt cx="16329717" cy="66582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808" y="2502374"/>
              <a:ext cx="16329717" cy="665824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8005" y="774348"/>
            <a:ext cx="11683952" cy="18734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3906" y="2245231"/>
            <a:ext cx="16190476" cy="28571"/>
            <a:chOff x="1083906" y="2245231"/>
            <a:chExt cx="16190476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906" y="2245231"/>
              <a:ext cx="16190476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18876" y="3189323"/>
            <a:ext cx="10919678" cy="47310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906" y="4664354"/>
            <a:ext cx="16190476" cy="85714"/>
            <a:chOff x="1083906" y="4664354"/>
            <a:chExt cx="16190476" cy="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3906" y="4664354"/>
              <a:ext cx="16190476" cy="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07273" y="4327009"/>
            <a:ext cx="760405" cy="760405"/>
            <a:chOff x="3607273" y="4327009"/>
            <a:chExt cx="760405" cy="7604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7273" y="4327009"/>
              <a:ext cx="760405" cy="7604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9292" y="4307978"/>
            <a:ext cx="1103676" cy="8850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84964" y="4327009"/>
            <a:ext cx="760405" cy="760405"/>
            <a:chOff x="6184964" y="4327009"/>
            <a:chExt cx="760405" cy="7604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4964" y="4327009"/>
              <a:ext cx="760405" cy="7604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41049" y="4314007"/>
            <a:ext cx="1091942" cy="8729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62655" y="4327009"/>
            <a:ext cx="760405" cy="760405"/>
            <a:chOff x="8762655" y="4327009"/>
            <a:chExt cx="760405" cy="7604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2655" y="4327009"/>
              <a:ext cx="760405" cy="7604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18060" y="4314007"/>
            <a:ext cx="1095875" cy="8786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40345" y="4327009"/>
            <a:ext cx="760405" cy="760405"/>
            <a:chOff x="11340345" y="4327009"/>
            <a:chExt cx="760405" cy="7604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40345" y="4327009"/>
              <a:ext cx="760405" cy="76040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04812" y="4307978"/>
            <a:ext cx="1079818" cy="8850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18036" y="4327009"/>
            <a:ext cx="760405" cy="760405"/>
            <a:chOff x="13918036" y="4327009"/>
            <a:chExt cx="760405" cy="7604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18036" y="4327009"/>
              <a:ext cx="760405" cy="7604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73426" y="4307978"/>
            <a:ext cx="1095875" cy="8907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63975" y="3928593"/>
            <a:ext cx="1030079" cy="85714"/>
            <a:chOff x="6063975" y="3928593"/>
            <a:chExt cx="1030079" cy="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6063975" y="3928593"/>
              <a:ext cx="1030079" cy="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71215" y="1496987"/>
            <a:ext cx="3615600" cy="2281215"/>
            <a:chOff x="4771215" y="1496987"/>
            <a:chExt cx="3615600" cy="22812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71215" y="1496987"/>
              <a:ext cx="3615600" cy="2281215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73774" y="2300459"/>
            <a:ext cx="4317533" cy="8076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205508" y="3928593"/>
            <a:ext cx="1030079" cy="85714"/>
            <a:chOff x="11205508" y="3928593"/>
            <a:chExt cx="1030079" cy="8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1205508" y="3928593"/>
              <a:ext cx="1030079" cy="8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12748" y="1496987"/>
            <a:ext cx="3615600" cy="2281215"/>
            <a:chOff x="9912748" y="1496987"/>
            <a:chExt cx="3615600" cy="228121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2748" y="1496987"/>
              <a:ext cx="3615600" cy="228121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15317" y="2300459"/>
            <a:ext cx="4317495" cy="8076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469005" y="5400115"/>
            <a:ext cx="1030079" cy="85714"/>
            <a:chOff x="3469005" y="5400115"/>
            <a:chExt cx="1030079" cy="8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3469005" y="5400115"/>
              <a:ext cx="1030079" cy="8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179676" y="5636220"/>
            <a:ext cx="3615600" cy="2281215"/>
            <a:chOff x="2179676" y="5636220"/>
            <a:chExt cx="3615600" cy="22812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9676" y="5636220"/>
              <a:ext cx="3615600" cy="228121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6431" y="6439698"/>
            <a:ext cx="4014419" cy="8076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627817" y="5400115"/>
            <a:ext cx="1030079" cy="85714"/>
            <a:chOff x="8627817" y="5400115"/>
            <a:chExt cx="1030079" cy="8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8627817" y="5400115"/>
              <a:ext cx="1030079" cy="8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335057" y="5636220"/>
            <a:ext cx="3615600" cy="2281215"/>
            <a:chOff x="7335057" y="5636220"/>
            <a:chExt cx="3615600" cy="228121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35057" y="5636220"/>
              <a:ext cx="3615600" cy="228121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94534" y="6043522"/>
            <a:ext cx="4360695" cy="1542800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786630" y="5400115"/>
            <a:ext cx="1030079" cy="85714"/>
            <a:chOff x="13786630" y="5400115"/>
            <a:chExt cx="1030079" cy="857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3786630" y="5400115"/>
              <a:ext cx="1030079" cy="8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490439" y="5636220"/>
            <a:ext cx="3615600" cy="2281215"/>
            <a:chOff x="12490439" y="5636220"/>
            <a:chExt cx="3615600" cy="228121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90439" y="5636220"/>
              <a:ext cx="3615600" cy="228121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30402" y="6439698"/>
            <a:ext cx="4151810" cy="80760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8005" y="774348"/>
            <a:ext cx="11683952" cy="18734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3906" y="2245231"/>
            <a:ext cx="16190476" cy="28571"/>
            <a:chOff x="1083906" y="2245231"/>
            <a:chExt cx="16190476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906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59350" y="3941625"/>
            <a:ext cx="14839588" cy="4878515"/>
            <a:chOff x="1759350" y="3941625"/>
            <a:chExt cx="14839588" cy="48785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9350" y="3941625"/>
              <a:ext cx="14839588" cy="487851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1930" y="2671267"/>
            <a:ext cx="11859726" cy="14004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694" y="-386144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65729" y="748957"/>
            <a:ext cx="11369666" cy="17769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93763" y="2884476"/>
            <a:ext cx="4711129" cy="2258381"/>
            <a:chOff x="3593763" y="2884476"/>
            <a:chExt cx="4711129" cy="2258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3763" y="2884476"/>
              <a:ext cx="4711129" cy="22583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4158" y="3614747"/>
            <a:ext cx="4690100" cy="9445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93763" y="2882593"/>
            <a:ext cx="4711129" cy="198598"/>
            <a:chOff x="3593763" y="2882593"/>
            <a:chExt cx="4711129" cy="1985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3763" y="2882593"/>
              <a:ext cx="4711129" cy="1985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80823" y="2884476"/>
            <a:ext cx="4711129" cy="2258381"/>
            <a:chOff x="9980823" y="2884476"/>
            <a:chExt cx="4711129" cy="225838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0823" y="2884476"/>
              <a:ext cx="4711129" cy="225838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25406" y="3412450"/>
            <a:ext cx="5162996" cy="14390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80823" y="2882593"/>
            <a:ext cx="4711129" cy="198598"/>
            <a:chOff x="9980823" y="2882593"/>
            <a:chExt cx="4711129" cy="19859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0823" y="2882593"/>
              <a:ext cx="4711129" cy="1985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93763" y="5992252"/>
            <a:ext cx="4711129" cy="2258381"/>
            <a:chOff x="1481121" y="5992252"/>
            <a:chExt cx="4711129" cy="225838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1121" y="5992252"/>
              <a:ext cx="4711129" cy="2258381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46286" y="6453330"/>
            <a:ext cx="5127910" cy="15479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593763" y="5990369"/>
            <a:ext cx="4711129" cy="198598"/>
            <a:chOff x="1481121" y="5990369"/>
            <a:chExt cx="4711129" cy="19859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1121" y="5990369"/>
              <a:ext cx="4711129" cy="1985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37714" y="5992252"/>
            <a:ext cx="4711129" cy="2258381"/>
            <a:chOff x="12093385" y="5992252"/>
            <a:chExt cx="4711129" cy="225838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93385" y="5992252"/>
              <a:ext cx="4711129" cy="2258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037714" y="5990369"/>
            <a:ext cx="4711129" cy="198598"/>
            <a:chOff x="12093385" y="5990369"/>
            <a:chExt cx="4711129" cy="19859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93385" y="5990369"/>
              <a:ext cx="4711129" cy="198598"/>
            </a:xfrm>
            <a:prstGeom prst="rect">
              <a:avLst/>
            </a:prstGeom>
          </p:spPr>
        </p:pic>
      </p:grpSp>
      <p:pic>
        <p:nvPicPr>
          <p:cNvPr id="4" name="Object 44">
            <a:extLst>
              <a:ext uri="{FF2B5EF4-FFF2-40B4-BE49-F238E27FC236}">
                <a16:creationId xmlns:a16="http://schemas.microsoft.com/office/drawing/2014/main" id="{7BE10E48-DEA5-DDEB-0B3B-0D730BFCD4F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39357" y="6742171"/>
            <a:ext cx="5195843" cy="10683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473772"/>
            <a:ext cx="18285714" cy="2160000"/>
            <a:chOff x="0" y="4473772"/>
            <a:chExt cx="18285714" cy="216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473772"/>
              <a:ext cx="18285714" cy="2160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41698" y="570236"/>
            <a:ext cx="10692207" cy="227428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3333" y="37731"/>
            <a:ext cx="16619048" cy="10283036"/>
            <a:chOff x="833333" y="37731"/>
            <a:chExt cx="16619048" cy="102830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333" y="37731"/>
              <a:ext cx="16619048" cy="1028303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0519" y="2542403"/>
            <a:ext cx="10280353" cy="1702954"/>
            <a:chOff x="4001999" y="2477203"/>
            <a:chExt cx="10280353" cy="17029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 cstate="print"/>
            <a:srcRect b="75024"/>
            <a:stretch/>
          </p:blipFill>
          <p:spPr>
            <a:xfrm>
              <a:off x="4001999" y="2477203"/>
              <a:ext cx="10280353" cy="17029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5372" y="607140"/>
            <a:ext cx="14042513" cy="22024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A1A84563-E12C-3856-CB09-A89207823A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031" y="2542403"/>
            <a:ext cx="5214797" cy="1637981"/>
          </a:xfrm>
          <a:prstGeom prst="rect">
            <a:avLst/>
          </a:prstGeom>
        </p:spPr>
      </p:pic>
      <p:grpSp>
        <p:nvGrpSpPr>
          <p:cNvPr id="8" name="그룹 1004">
            <a:extLst>
              <a:ext uri="{FF2B5EF4-FFF2-40B4-BE49-F238E27FC236}">
                <a16:creationId xmlns:a16="http://schemas.microsoft.com/office/drawing/2014/main" id="{8D046A01-4905-8891-EB94-D1F0E0E83C1A}"/>
              </a:ext>
            </a:extLst>
          </p:cNvPr>
          <p:cNvGrpSpPr/>
          <p:nvPr/>
        </p:nvGrpSpPr>
        <p:grpSpPr>
          <a:xfrm>
            <a:off x="4153446" y="4508515"/>
            <a:ext cx="10281718" cy="4650540"/>
            <a:chOff x="4001998" y="4645968"/>
            <a:chExt cx="10281718" cy="4650540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E4D014F0-B985-DD85-FFD0-F451E87AA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t="31803"/>
            <a:stretch/>
          </p:blipFill>
          <p:spPr>
            <a:xfrm>
              <a:off x="4001998" y="4645968"/>
              <a:ext cx="10281718" cy="4650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91609" y="2770090"/>
            <a:ext cx="13902497" cy="6021519"/>
            <a:chOff x="2191609" y="2770090"/>
            <a:chExt cx="13902497" cy="60215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1609" y="2770090"/>
              <a:ext cx="13902497" cy="60215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5372" y="607140"/>
            <a:ext cx="14042513" cy="22024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0631" y="2761006"/>
            <a:ext cx="13344452" cy="6080066"/>
            <a:chOff x="2470631" y="2761006"/>
            <a:chExt cx="13344452" cy="60800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0631" y="2761006"/>
              <a:ext cx="13344452" cy="60800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5372" y="607140"/>
            <a:ext cx="14042513" cy="22024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9269" y="2885704"/>
            <a:ext cx="14147176" cy="5543925"/>
            <a:chOff x="2069269" y="2885704"/>
            <a:chExt cx="14147176" cy="5543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9269" y="2885704"/>
              <a:ext cx="14147176" cy="55439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5372" y="607140"/>
            <a:ext cx="14042513" cy="22024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25874" y="2762931"/>
            <a:ext cx="13033966" cy="6264450"/>
            <a:chOff x="2625874" y="2762931"/>
            <a:chExt cx="13033966" cy="62644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5874" y="2762931"/>
              <a:ext cx="13033966" cy="62644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5372" y="607140"/>
            <a:ext cx="14042513" cy="22024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9763" y="2319573"/>
            <a:ext cx="9226188" cy="7114612"/>
            <a:chOff x="4529763" y="2319573"/>
            <a:chExt cx="9226188" cy="71146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9763" y="2319573"/>
              <a:ext cx="9226188" cy="71146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1938" y="806150"/>
            <a:ext cx="13527017" cy="17129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98438" y="420020"/>
            <a:ext cx="9088838" cy="9445675"/>
            <a:chOff x="4598438" y="420020"/>
            <a:chExt cx="9088838" cy="94456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8438" y="420020"/>
              <a:ext cx="9088838" cy="9445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48955" y="3509639"/>
            <a:ext cx="12387804" cy="4134429"/>
            <a:chOff x="2948955" y="3509639"/>
            <a:chExt cx="12387804" cy="4134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8955" y="3509639"/>
              <a:ext cx="12387804" cy="4134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1938" y="806150"/>
            <a:ext cx="13527017" cy="17129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44615" y="2659968"/>
            <a:ext cx="9432771" cy="6440185"/>
            <a:chOff x="4444615" y="2659968"/>
            <a:chExt cx="9432771" cy="64401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4615" y="2659968"/>
              <a:ext cx="9432771" cy="64401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1938" y="806150"/>
            <a:ext cx="13527017" cy="17129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B80ED7-4CCE-3895-5350-6245E34B5EBF}"/>
              </a:ext>
            </a:extLst>
          </p:cNvPr>
          <p:cNvSpPr txBox="1"/>
          <p:nvPr/>
        </p:nvSpPr>
        <p:spPr>
          <a:xfrm>
            <a:off x="4876800" y="811530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s</a:t>
            </a:r>
            <a:endParaRPr lang="ko-KR" altLang="en-US" sz="4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66302" y="3356089"/>
            <a:ext cx="14939788" cy="3806315"/>
            <a:chOff x="1466302" y="3356089"/>
            <a:chExt cx="14939788" cy="38063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6302" y="3356089"/>
              <a:ext cx="14939788" cy="3806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95603" y="3120102"/>
            <a:ext cx="1115090" cy="1115090"/>
            <a:chOff x="15695603" y="3120102"/>
            <a:chExt cx="1115090" cy="11150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5603" y="3120102"/>
              <a:ext cx="1115090" cy="111509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  <p:pic>
        <p:nvPicPr>
          <p:cNvPr id="2" name="Object 13">
            <a:extLst>
              <a:ext uri="{FF2B5EF4-FFF2-40B4-BE49-F238E27FC236}">
                <a16:creationId xmlns:a16="http://schemas.microsoft.com/office/drawing/2014/main" id="{9F5ED715-D002-BE25-754F-176985E32679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91938" y="806150"/>
            <a:ext cx="13527017" cy="171294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82211" y="1337520"/>
            <a:ext cx="13921293" cy="5410459"/>
            <a:chOff x="2182211" y="1337520"/>
            <a:chExt cx="13921293" cy="54104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2211" y="1337520"/>
              <a:ext cx="13921293" cy="54104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82211" y="7188922"/>
            <a:ext cx="13745271" cy="1731519"/>
            <a:chOff x="2182211" y="7188922"/>
            <a:chExt cx="13745271" cy="17315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2211" y="7188922"/>
              <a:ext cx="13745271" cy="17315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81081" y="6491157"/>
            <a:ext cx="1292801" cy="1292801"/>
            <a:chOff x="15281081" y="6491157"/>
            <a:chExt cx="1292801" cy="12928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81081" y="6491157"/>
              <a:ext cx="1292801" cy="12928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7598" y="2823893"/>
            <a:ext cx="15170519" cy="5982873"/>
            <a:chOff x="1557598" y="2823893"/>
            <a:chExt cx="15170519" cy="5982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7598" y="2823893"/>
              <a:ext cx="15170519" cy="59828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57604" y="806148"/>
            <a:ext cx="16976551" cy="17129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31143" y="2378565"/>
            <a:ext cx="10823428" cy="6920916"/>
            <a:chOff x="3731143" y="2378565"/>
            <a:chExt cx="10823428" cy="69209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1143" y="2378565"/>
              <a:ext cx="10823428" cy="69209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57604" y="806148"/>
            <a:ext cx="16976551" cy="17129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3909" y="2720740"/>
            <a:ext cx="15217897" cy="6001558"/>
            <a:chOff x="1533909" y="2720740"/>
            <a:chExt cx="15217897" cy="60015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3909" y="2720740"/>
              <a:ext cx="15217897" cy="60015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57604" y="806148"/>
            <a:ext cx="16976551" cy="17129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4527" y="3277714"/>
            <a:ext cx="18829634" cy="5425288"/>
            <a:chOff x="1614527" y="3277714"/>
            <a:chExt cx="18829634" cy="54252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4527" y="3277714"/>
              <a:ext cx="18829634" cy="54252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57604" y="806148"/>
            <a:ext cx="16976551" cy="17129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49005" y="3871634"/>
            <a:ext cx="6171429" cy="3931235"/>
            <a:chOff x="6549005" y="3871634"/>
            <a:chExt cx="6171429" cy="39312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9005" y="3871634"/>
              <a:ext cx="6171429" cy="393123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57604" y="806148"/>
            <a:ext cx="16976551" cy="17129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28079" y="2566680"/>
            <a:ext cx="5152355" cy="5152355"/>
            <a:chOff x="9928079" y="2566680"/>
            <a:chExt cx="5152355" cy="51523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8079" y="2566680"/>
              <a:ext cx="5152355" cy="515235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07327" y="3186068"/>
            <a:ext cx="13885275" cy="445645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373" y="206039"/>
            <a:ext cx="2164947" cy="45998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52297" y="180456"/>
            <a:ext cx="6294547" cy="4423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73955" y="7613402"/>
            <a:ext cx="2978536" cy="10129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1235" y="3362399"/>
            <a:ext cx="5898932" cy="6171429"/>
            <a:chOff x="10731235" y="3362399"/>
            <a:chExt cx="589893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1235" y="3362399"/>
              <a:ext cx="5898932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5337" y="794188"/>
            <a:ext cx="6171429" cy="5136421"/>
            <a:chOff x="1607748" y="891041"/>
            <a:chExt cx="6171429" cy="51364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7748" y="891041"/>
              <a:ext cx="6171429" cy="5136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E2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0683" y="5715277"/>
            <a:ext cx="7073661" cy="28571"/>
            <a:chOff x="1950683" y="5715277"/>
            <a:chExt cx="7073661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683" y="5715277"/>
              <a:ext cx="7073661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61370" y="5715277"/>
            <a:ext cx="7073661" cy="28571"/>
            <a:chOff x="9261370" y="5715277"/>
            <a:chExt cx="7073661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1370" y="5715277"/>
              <a:ext cx="7073661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50683" y="6939124"/>
            <a:ext cx="7073661" cy="28571"/>
            <a:chOff x="1950683" y="6939124"/>
            <a:chExt cx="707366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0683" y="6939124"/>
              <a:ext cx="7073661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61370" y="6939124"/>
            <a:ext cx="7073661" cy="28571"/>
            <a:chOff x="9261370" y="6939124"/>
            <a:chExt cx="7073661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1370" y="6939124"/>
              <a:ext cx="7073661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50683" y="7410225"/>
            <a:ext cx="14384347" cy="629959"/>
            <a:chOff x="1950683" y="7410225"/>
            <a:chExt cx="14384347" cy="62995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0683" y="7410225"/>
              <a:ext cx="14384347" cy="62995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96102" y="2365003"/>
            <a:ext cx="12338502" cy="45716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93573" y="7714490"/>
            <a:ext cx="298569" cy="21429"/>
            <a:chOff x="8993573" y="7714490"/>
            <a:chExt cx="298569" cy="2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993573" y="7714490"/>
              <a:ext cx="298569" cy="214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43390" y="5838818"/>
            <a:ext cx="6488298" cy="13440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400827" y="7475211"/>
            <a:ext cx="16956250" cy="60569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96933" y="5823580"/>
            <a:ext cx="6673051" cy="1377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54215" y="2084970"/>
            <a:ext cx="8977284" cy="6115775"/>
            <a:chOff x="4654215" y="2084970"/>
            <a:chExt cx="8977284" cy="61157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4215" y="2084970"/>
              <a:ext cx="8977284" cy="6115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33143" y="714386"/>
            <a:ext cx="7419429" cy="8856943"/>
            <a:chOff x="5433143" y="714386"/>
            <a:chExt cx="7419429" cy="88569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3143" y="714386"/>
              <a:ext cx="7419429" cy="8856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72592" y="371988"/>
            <a:ext cx="4740530" cy="9541738"/>
            <a:chOff x="6772592" y="371988"/>
            <a:chExt cx="4740530" cy="9541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2592" y="371988"/>
              <a:ext cx="4740530" cy="95417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66696" y="133430"/>
            <a:ext cx="11752321" cy="10018854"/>
            <a:chOff x="3266696" y="133430"/>
            <a:chExt cx="11752321" cy="100188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6696" y="133430"/>
              <a:ext cx="11752321" cy="10018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35325" y="1212662"/>
            <a:ext cx="12215065" cy="8269187"/>
            <a:chOff x="3035325" y="1212662"/>
            <a:chExt cx="12215065" cy="82691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5325" y="1212662"/>
              <a:ext cx="12215065" cy="8269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</Words>
  <Application>Microsoft Office PowerPoint</Application>
  <PresentationFormat>사용자 지정</PresentationFormat>
  <Paragraphs>1</Paragraphs>
  <Slides>40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Jimin Park</cp:lastModifiedBy>
  <cp:revision>2</cp:revision>
  <dcterms:created xsi:type="dcterms:W3CDTF">2024-02-28T20:15:15Z</dcterms:created>
  <dcterms:modified xsi:type="dcterms:W3CDTF">2024-02-28T23:19:12Z</dcterms:modified>
</cp:coreProperties>
</file>